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3" r:id="rId9"/>
    <p:sldId id="265" r:id="rId10"/>
    <p:sldId id="264" r:id="rId11"/>
    <p:sldId id="262" r:id="rId12"/>
  </p:sldIdLst>
  <p:sldSz cx="6858000" cy="9906000" type="A4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640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446B0-AE4E-4015-B6CF-2052895328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688" y="4752975"/>
            <a:ext cx="5392737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CBA86-103A-4A22-8308-9071A6FE76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43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CBA86-103A-4A22-8308-9071A6FE762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34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42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09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66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56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31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71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89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99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7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70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26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DD0A-7166-161C-5BE2-FA3A37F41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3B6D1-4E5F-3D17-8286-529F0720D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F2D53C07-5C1E-A9DA-E95E-9F7CC264D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" y="220115"/>
            <a:ext cx="6858000" cy="969966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7250" y="1275069"/>
            <a:ext cx="51435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COCTEL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 jamón ibérico de cebo.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Queso manchego curado con lágrimas de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Aovera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Chupito de salmorejo con virutas de jamón y huevo cocido.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Mini-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tostas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salmón ahumado con sus encurtidos.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Croquetas variadas.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Taquitos de tortilla de patatas con pimientos de padrón.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Tostas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solomillo de cerdo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Duroc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cebolla caramelizada al Pedro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Ximenez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fruta fresca.</a:t>
            </a:r>
            <a:endParaRPr lang="es-ES_tradnl" sz="14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Bebida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Agua mineral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Refresco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Cerveza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Vino tinto y blanco de la tierra</a:t>
            </a:r>
          </a:p>
          <a:p>
            <a:pPr lvl="0"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lvl="0"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</a:t>
            </a: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por persona 25,00€ IVA incluido</a:t>
            </a:r>
          </a:p>
          <a:p>
            <a:pPr lvl="0" algn="ctr"/>
            <a:endParaRPr lang="es-ES_tradnl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3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C3379DD-A796-A8E0-7282-22258B2DC28F}"/>
              </a:ext>
            </a:extLst>
          </p:cNvPr>
          <p:cNvSpPr txBox="1"/>
          <p:nvPr/>
        </p:nvSpPr>
        <p:spPr>
          <a:xfrm>
            <a:off x="558801" y="1358900"/>
            <a:ext cx="564242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1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Jamón de bodega aromatizado al orégano.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Ensalada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canónigos con granada y ahumado con vinagreta de pedro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X</a:t>
            </a:r>
            <a:r>
              <a:rPr kumimoji="0" lang="es-ES_tradnl" sz="1400" b="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iménez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Croquetas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de pollo y cocido.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Medallones de Solomillo Ibérico  a la pimienta con pure de manzana y pimiento de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padr</a:t>
            </a:r>
            <a:r>
              <a:rPr lang="es-ES_tradnl" sz="1400" dirty="0" err="1">
                <a:solidFill>
                  <a:schemeClr val="bg1"/>
                </a:solidFill>
                <a:latin typeface="Calibri"/>
                <a:cs typeface="Calibri"/>
              </a:rPr>
              <a:t>ón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Dorada a la espalda con patata, verduras y salsa de ajo, con perejil rizado.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Brookie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finger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Agua,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 tinto y blanco</a:t>
            </a: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de la tierra la mancha</a:t>
            </a:r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38,00€ IVA incluido</a:t>
            </a:r>
          </a:p>
        </p:txBody>
      </p:sp>
    </p:spTree>
    <p:extLst>
      <p:ext uri="{BB962C8B-B14F-4D97-AF65-F5344CB8AC3E}">
        <p14:creationId xmlns:p14="http://schemas.microsoft.com/office/powerpoint/2010/main" val="424435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</a:t>
            </a:r>
            <a:r>
              <a:rPr lang="es-ES_tradnl" sz="1400" b="1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 Jamón Ibérico.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Calamares  a la andaluza con salsa Ali olí.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Ensalada de bacalao con cítricos y nueces.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Secreto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confitado a baja temperatura con sinfonía de pimientos, patatas y salsa Española.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Corvina al horno sobre salsa de Marisco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y verduritas de la huerta.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Tarta de zanahoria y coco 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Bebidas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solar viejo crianza y </a:t>
            </a:r>
            <a:r>
              <a:rPr lang="es-ES" altLang="es-ES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paramus</a:t>
            </a:r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blanco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55,00€ IVA incluido</a:t>
            </a:r>
          </a:p>
        </p:txBody>
      </p:sp>
    </p:spTree>
    <p:extLst>
      <p:ext uri="{BB962C8B-B14F-4D97-AF65-F5344CB8AC3E}">
        <p14:creationId xmlns:p14="http://schemas.microsoft.com/office/powerpoint/2010/main" val="275307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</a:t>
            </a:r>
            <a:r>
              <a:rPr lang="es-ES_tradnl" sz="1400" b="1" dirty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 err="1">
                <a:solidFill>
                  <a:schemeClr val="bg1"/>
                </a:solidFill>
                <a:latin typeface="Calibri"/>
                <a:cs typeface="Calibri"/>
              </a:rPr>
              <a:t>Grisines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 con Jamón Ibérico.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Ensalada de salmón ahumado con vinagreta de yogur y toque de eneldo.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Entrante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Tartar de vieira sobre crema de guisantes aromatizada a la menta.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Rabo de toro a baja temperatura con vino tinto de la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Mancha y puré de patatas.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Suprema de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Merluza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a la Bilbaína con su guarnición de verduritas de la huerta.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Soufflé fiord al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latte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nube con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bebidas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 viejo reserva y  blanco del Penedés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_tradnl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59,00€ IVA incluido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7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C3379DD-A796-A8E0-7282-22258B2DC28F}"/>
              </a:ext>
            </a:extLst>
          </p:cNvPr>
          <p:cNvSpPr txBox="1"/>
          <p:nvPr/>
        </p:nvSpPr>
        <p:spPr>
          <a:xfrm>
            <a:off x="558801" y="1358900"/>
            <a:ext cx="5642428" cy="714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MENÚ  vegano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Croquetas de espinacas.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Dados de queso Manchego en aceite y romero a acompañado con nueces.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Ensalada bulgur y frutos secos.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Entrante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Canelón de verdura envuelto en calabacín.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Plato principal (a elegir)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Tofu a la plancha sobre cebolla caramelizada patatas y pimiento de padrón.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Ó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Hamburguesa de coliflor y queso con puré de patatas.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Arta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manzana vegana con helado de Vainilla.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bebidas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 tinto y blanco de la tierra de castilla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35,00€ IVA incluido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4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MENÚ 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Grisines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Jamón Ibérico.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Selección de quesos del Chef: Trufa, cerveza  y Manchego.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Ensalada de salmón ahumado con vinagreta de yogur y toque de eneldo.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Entrante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Tartar de vieira sobre crema de guisantes aromatizada a la menta.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Plato principal (a elegir)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b="1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Rabo de toro a baja temperatura con vino tinto de la Mancha y puré de patatas.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Ó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Suprema de Merluza a la Bilbaína con su guarnición de verduritas de la huerta.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Soufflé fiord al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latte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nube con con helado de Vainilla.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bebidas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 viejo reserva y blanco del penedés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/>
            <a:endParaRPr lang="es-ES_tradnl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50,00€ IVA incluido 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8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DD0A-7166-161C-5BE2-FA3A37F41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3B6D1-4E5F-3D17-8286-529F0720D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F2D53C07-5C1E-A9DA-E95E-9F7CC264D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" y="220115"/>
            <a:ext cx="6858000" cy="969966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7250" y="1275069"/>
            <a:ext cx="51435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COCTEL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Gresisnis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jamón ibérico.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Selección de quesos del Chef ( Trufa, Cerveza y Manchego).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Variado de Mini croquetas: Perdiz y chipirón.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Pan payes de cereales con salmón ahumado, alga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wakame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,pepino y salsa de eneldo.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Surtido de buñuelos ( Bacalao, Verduras y Gambas).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 conos salados con mermelada de tomate, pate de pato y frutos secos.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Tartaleta de ensaladilla de ahumados.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pollo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Yakitori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salsa de soja.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Taquitos de tortilla con pimientos de padrón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Calamares a la Andaluza con salsa alioli.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 burgués de pan brioche con cebolla caramelizada y solomillo ibérico.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Tartar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  de frutos  rojos con   queso mascarpone.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fruta fresca.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Bebida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Agua mineral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Refresco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Cerveza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Vino tinto y blanco de la Tierra Castilla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Copa de cava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Precio por persona 38,00€ IVA incluido</a:t>
            </a: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, Esquemático&#10;&#10;Descripción generada automáticamente con confianza media">
            <a:extLst>
              <a:ext uri="{FF2B5EF4-FFF2-40B4-BE49-F238E27FC236}">
                <a16:creationId xmlns:a16="http://schemas.microsoft.com/office/drawing/2014/main" id="{12A823FA-99E1-7DEA-3D55-DBCF8E890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98" y="0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6169DC8-E5C1-0DDE-8578-BB1861F262CC}"/>
              </a:ext>
            </a:extLst>
          </p:cNvPr>
          <p:cNvSpPr txBox="1"/>
          <p:nvPr/>
        </p:nvSpPr>
        <p:spPr>
          <a:xfrm>
            <a:off x="740228" y="6045199"/>
            <a:ext cx="3249881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Sercotel Alfonso VI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Cuesta de los capuchinos 2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925 222 600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info@hotelalfonsovi.com</a:t>
            </a:r>
          </a:p>
          <a:p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Sercotel Toledo Renacimiento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C/Marqués de </a:t>
            </a:r>
            <a:r>
              <a:rPr lang="es-ES" altLang="es-ES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Medigorría</a:t>
            </a: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925 284 129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reservas@sercoteltoledorenacimiento.com</a:t>
            </a:r>
          </a:p>
        </p:txBody>
      </p:sp>
    </p:spTree>
    <p:extLst>
      <p:ext uri="{BB962C8B-B14F-4D97-AF65-F5344CB8AC3E}">
        <p14:creationId xmlns:p14="http://schemas.microsoft.com/office/powerpoint/2010/main" val="1570464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cf170d-1ea3-47d4-a9e2-0755089d329d" xsi:nil="true"/>
    <lcf76f155ced4ddcb4097134ff3c332f xmlns="41959272-6a8b-41f5-8157-c8fbd437e73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073C2514C6A54EAB36C2497736CB3C" ma:contentTypeVersion="13" ma:contentTypeDescription="Crear nuevo documento." ma:contentTypeScope="" ma:versionID="a1243b3cefcfaf30725a8d7855748d98">
  <xsd:schema xmlns:xsd="http://www.w3.org/2001/XMLSchema" xmlns:xs="http://www.w3.org/2001/XMLSchema" xmlns:p="http://schemas.microsoft.com/office/2006/metadata/properties" xmlns:ns2="34cf170d-1ea3-47d4-a9e2-0755089d329d" xmlns:ns3="41959272-6a8b-41f5-8157-c8fbd437e73e" targetNamespace="http://schemas.microsoft.com/office/2006/metadata/properties" ma:root="true" ma:fieldsID="bde7d909674edd9366f757c89a2c6b7d" ns2:_="" ns3:_="">
    <xsd:import namespace="34cf170d-1ea3-47d4-a9e2-0755089d329d"/>
    <xsd:import namespace="41959272-6a8b-41f5-8157-c8fbd437e73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f170d-1ea3-47d4-a9e2-0755089d32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0d9676f-2a4b-4726-a130-9193f552beef}" ma:internalName="TaxCatchAll" ma:showField="CatchAllData" ma:web="34cf170d-1ea3-47d4-a9e2-0755089d32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959272-6a8b-41f5-8157-c8fbd437e7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a7c8bfa-aebe-45be-b1b6-3477656fd5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F3F28C-1B12-4289-AD42-E7825F4D3D90}">
  <ds:schemaRefs>
    <ds:schemaRef ds:uri="http://purl.org/dc/dcmitype/"/>
    <ds:schemaRef ds:uri="http://purl.org/dc/elements/1.1/"/>
    <ds:schemaRef ds:uri="http://schemas.microsoft.com/office/2006/metadata/properties"/>
    <ds:schemaRef ds:uri="34cf170d-1ea3-47d4-a9e2-0755089d329d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1959272-6a8b-41f5-8157-c8fbd437e73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92C35E-FDB2-4214-A52D-125F9A3E0155}"/>
</file>

<file path=customXml/itemProps3.xml><?xml version="1.0" encoding="utf-8"?>
<ds:datastoreItem xmlns:ds="http://schemas.openxmlformats.org/officeDocument/2006/customXml" ds:itemID="{FCAC8A94-B9F3-4B71-9513-F1B3BD775B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650</TotalTime>
  <Words>861</Words>
  <Application>Microsoft Office PowerPoint</Application>
  <PresentationFormat>A4 (210 x 297 mm)</PresentationFormat>
  <Paragraphs>207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 Colominas - Sercotel Hotel Group</dc:creator>
  <cp:lastModifiedBy>Andres Lombardia - Direccion Sercotel Toledo Renacimiento</cp:lastModifiedBy>
  <cp:revision>39</cp:revision>
  <cp:lastPrinted>2023-09-12T09:32:48Z</cp:lastPrinted>
  <dcterms:created xsi:type="dcterms:W3CDTF">2023-06-02T08:05:17Z</dcterms:created>
  <dcterms:modified xsi:type="dcterms:W3CDTF">2023-10-02T11:40:42Z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0x01010067073C2514C6A54EAB36C2497736CB3C</vt:lpwstr>
  </property>
</Properties>
</file>